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8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3" r:id="rId16"/>
    <p:sldId id="280" r:id="rId17"/>
    <p:sldId id="281" r:id="rId18"/>
    <p:sldId id="285" r:id="rId19"/>
    <p:sldId id="28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0FDC2-DE3B-CF49-8DFF-40AB1CE5233D}" type="datetimeFigureOut">
              <a:rPr lang="en-US" smtClean="0"/>
              <a:t>20/9/15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EA56D-6598-AF45-BA81-8FB143E0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2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4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7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5792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279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82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94533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10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6636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11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2143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23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85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80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957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1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2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9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6AA7-2111-6341-9299-291A9C135F62}" type="datetimeFigureOut">
              <a:rPr lang="en-US" smtClean="0"/>
              <a:t>20/9/15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89B28-5C01-474B-9454-99BB9C8D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5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484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Handling Rejection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Mark 6:1-13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err="1" smtClean="0">
                <a:solidFill>
                  <a:srgbClr val="FFFFFF"/>
                </a:solidFill>
              </a:rPr>
              <a:t>Zhi</a:t>
            </a:r>
            <a:r>
              <a:rPr lang="en-US" b="1" dirty="0" smtClean="0">
                <a:solidFill>
                  <a:srgbClr val="FFFFFF"/>
                </a:solidFill>
              </a:rPr>
              <a:t> Hong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152" b="10152"/>
          <a:stretch>
            <a:fillRect/>
          </a:stretch>
        </p:blipFill>
        <p:spPr>
          <a:xfrm>
            <a:off x="970407" y="1885375"/>
            <a:ext cx="7057473" cy="3881338"/>
          </a:xfr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Preached for Dr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www.biblestudydownloads.com</a:t>
            </a:r>
          </a:p>
        </p:txBody>
      </p:sp>
    </p:spTree>
    <p:extLst>
      <p:ext uri="{BB962C8B-B14F-4D97-AF65-F5344CB8AC3E}">
        <p14:creationId xmlns:p14="http://schemas.microsoft.com/office/powerpoint/2010/main" val="14449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4534"/>
            <a:ext cx="8229600" cy="4991630"/>
          </a:xfrm>
        </p:spPr>
        <p:txBody>
          <a:bodyPr/>
          <a:lstStyle/>
          <a:p>
            <a:pPr marL="914400" lvl="1" indent="-514350">
              <a:buAutoNum type="alphaUcPeriod"/>
            </a:pPr>
            <a:r>
              <a:rPr lang="en-US" sz="4000" b="1" dirty="0">
                <a:solidFill>
                  <a:srgbClr val="FFFFFF"/>
                </a:solidFill>
              </a:rPr>
              <a:t>We are called to preach the word of God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endParaRPr lang="en-US" sz="4000" dirty="0" smtClean="0">
              <a:solidFill>
                <a:srgbClr val="FFFFFF"/>
              </a:solidFill>
            </a:endParaRPr>
          </a:p>
          <a:p>
            <a:pPr marL="914400" lvl="1" indent="-514350">
              <a:buAutoNum type="alphaUcPeriod"/>
            </a:pPr>
            <a:endParaRPr lang="en-US" sz="3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600" i="1" dirty="0">
                <a:solidFill>
                  <a:srgbClr val="FFFFFF"/>
                </a:solidFill>
              </a:rPr>
              <a:t>“Calling the twelve to him, he sent them out two by two and gave them authority over evil spirits.</a:t>
            </a:r>
            <a:r>
              <a:rPr lang="en-US" sz="3600" i="1" dirty="0" smtClean="0">
                <a:solidFill>
                  <a:srgbClr val="FFFFFF"/>
                </a:solidFill>
              </a:rPr>
              <a:t>”</a:t>
            </a:r>
          </a:p>
          <a:p>
            <a:pPr marL="0" indent="0" algn="r">
              <a:buNone/>
            </a:pPr>
            <a:r>
              <a:rPr lang="en-US" sz="3600" dirty="0" smtClean="0">
                <a:solidFill>
                  <a:srgbClr val="FFFFFF"/>
                </a:solidFill>
              </a:rPr>
              <a:t>Mark 6:7</a:t>
            </a:r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9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0" lvl="2" indent="-457200">
              <a:buAutoNum type="arabicPeriod"/>
            </a:pPr>
            <a:r>
              <a:rPr lang="en-US" sz="4000" dirty="0" smtClean="0">
                <a:solidFill>
                  <a:srgbClr val="FFFFFF"/>
                </a:solidFill>
              </a:rPr>
              <a:t>Preaching </a:t>
            </a:r>
            <a:r>
              <a:rPr lang="en-US" sz="4000" dirty="0">
                <a:solidFill>
                  <a:srgbClr val="FFFFFF"/>
                </a:solidFill>
              </a:rPr>
              <a:t>the gospel is not </a:t>
            </a:r>
            <a:r>
              <a:rPr lang="en-US" sz="4000" dirty="0" smtClean="0">
                <a:solidFill>
                  <a:srgbClr val="FFFFFF"/>
                </a:solidFill>
              </a:rPr>
              <a:t>ashamed.</a:t>
            </a:r>
          </a:p>
          <a:p>
            <a:pPr marL="914400" lvl="2" indent="0">
              <a:buNone/>
            </a:pPr>
            <a:endParaRPr lang="en-US" sz="4000" dirty="0" smtClean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r>
              <a:rPr lang="en-US" sz="3400" i="1" dirty="0">
                <a:solidFill>
                  <a:srgbClr val="FFFFFF"/>
                </a:solidFill>
              </a:rPr>
              <a:t>“And if any place will not welcome you or listen to you, shake the dust off your feet when you leave, as a testimony against them.”</a:t>
            </a:r>
            <a:endParaRPr lang="en-US" sz="3400" dirty="0">
              <a:solidFill>
                <a:srgbClr val="FFFFFF"/>
              </a:solidFill>
            </a:endParaRPr>
          </a:p>
          <a:p>
            <a:pPr marL="914400" lvl="2" indent="0" algn="r">
              <a:buNone/>
            </a:pPr>
            <a:r>
              <a:rPr lang="en-US" sz="3400" dirty="0" smtClean="0">
                <a:solidFill>
                  <a:srgbClr val="FFFFFF"/>
                </a:solidFill>
              </a:rPr>
              <a:t>Mark 6:11</a:t>
            </a:r>
          </a:p>
          <a:p>
            <a:pPr marL="1371600" lvl="2" indent="-457200">
              <a:buAutoNum type="arabicPeriod"/>
            </a:pPr>
            <a:endParaRPr lang="en-US" sz="3400" dirty="0" smtClean="0">
              <a:solidFill>
                <a:srgbClr val="FFFFFF"/>
              </a:solidFill>
            </a:endParaRPr>
          </a:p>
          <a:p>
            <a:endParaRPr lang="en-US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5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9804"/>
            <a:ext cx="8229600" cy="5556359"/>
          </a:xfrm>
        </p:spPr>
        <p:txBody>
          <a:bodyPr/>
          <a:lstStyle/>
          <a:p>
            <a:pPr marL="1428750" lvl="2" indent="-514350">
              <a:buFont typeface="+mj-lt"/>
              <a:buAutoNum type="arabicPeriod" startAt="2"/>
            </a:pPr>
            <a:r>
              <a:rPr lang="en-US" sz="4000" dirty="0">
                <a:solidFill>
                  <a:srgbClr val="FFFFFF"/>
                </a:solidFill>
              </a:rPr>
              <a:t>The gospel is for those who hears and responds</a:t>
            </a:r>
            <a:r>
              <a:rPr lang="en-US" sz="4000" dirty="0" smtClean="0">
                <a:solidFill>
                  <a:srgbClr val="FFFFFF"/>
                </a:solidFill>
              </a:rPr>
              <a:t>.</a:t>
            </a:r>
          </a:p>
          <a:p>
            <a:pPr marL="1428750" lvl="2" indent="-514350">
              <a:buFont typeface="+mj-lt"/>
              <a:buAutoNum type="arabicPeriod" startAt="2"/>
            </a:pPr>
            <a:endParaRPr lang="en-US" sz="4000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“</a:t>
            </a:r>
            <a:r>
              <a:rPr lang="en-US" sz="3600" i="1" dirty="0">
                <a:solidFill>
                  <a:srgbClr val="FFFFFF"/>
                </a:solidFill>
              </a:rPr>
              <a:t>Then Jesus said, ‘He who has ears to hear, let him hear.’”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  <a:p>
            <a:pPr marL="914400" lvl="2" indent="0" algn="r">
              <a:buNone/>
            </a:pPr>
            <a:r>
              <a:rPr lang="en-US" sz="3600" dirty="0">
                <a:solidFill>
                  <a:srgbClr val="FFFFFF"/>
                </a:solidFill>
              </a:rPr>
              <a:t>Mark 4:9</a:t>
            </a:r>
            <a:endParaRPr lang="en-US" sz="3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7026"/>
            <a:ext cx="3647017" cy="2470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085" y="4607274"/>
            <a:ext cx="3513827" cy="22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9804"/>
            <a:ext cx="8229600" cy="5556359"/>
          </a:xfrm>
        </p:spPr>
        <p:txBody>
          <a:bodyPr/>
          <a:lstStyle/>
          <a:p>
            <a:pPr marL="514350" indent="-514350">
              <a:buFont typeface="+mj-lt"/>
              <a:buAutoNum type="alphaUcPeriod" startAt="2"/>
            </a:pPr>
            <a:r>
              <a:rPr lang="en-GB" sz="4000" b="1" dirty="0" smtClean="0">
                <a:solidFill>
                  <a:srgbClr val="FFFFFF"/>
                </a:solidFill>
              </a:rPr>
              <a:t>We </a:t>
            </a:r>
            <a:r>
              <a:rPr lang="en-GB" sz="4000" b="1" dirty="0">
                <a:solidFill>
                  <a:srgbClr val="FFFFFF"/>
                </a:solidFill>
              </a:rPr>
              <a:t>preach with the power of God</a:t>
            </a:r>
            <a:r>
              <a:rPr lang="en-GB" sz="4000" b="1" dirty="0" smtClean="0">
                <a:solidFill>
                  <a:srgbClr val="FFFFFF"/>
                </a:solidFill>
              </a:rPr>
              <a:t>.</a:t>
            </a:r>
          </a:p>
          <a:p>
            <a:pPr marL="514350" indent="-514350">
              <a:buFont typeface="+mj-lt"/>
              <a:buAutoNum type="alphaUcPeriod" startAt="2"/>
            </a:pPr>
            <a:endParaRPr lang="en-GB" sz="4000" b="1" dirty="0" smtClean="0">
              <a:solidFill>
                <a:srgbClr val="FFFFFF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</a:rPr>
              <a:t>Faith leads to trust in </a:t>
            </a:r>
            <a:r>
              <a:rPr lang="en-US" sz="4000" b="1" dirty="0" smtClean="0">
                <a:solidFill>
                  <a:srgbClr val="FFFFFF"/>
                </a:solidFill>
              </a:rPr>
              <a:t>Christ</a:t>
            </a:r>
            <a:r>
              <a:rPr lang="en-US" sz="4000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	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078" y="3276246"/>
            <a:ext cx="5238316" cy="2849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6112295"/>
            <a:ext cx="8432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742950">
              <a:buFont typeface="+mj-lt"/>
              <a:buAutoNum type="arabicPeriod" startAt="2"/>
            </a:pPr>
            <a:r>
              <a:rPr lang="en-US" sz="4000" dirty="0">
                <a:solidFill>
                  <a:schemeClr val="bg1"/>
                </a:solidFill>
              </a:rPr>
              <a:t>God helps us in preaching His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2078" y="2875002"/>
            <a:ext cx="2562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 small boy’s simple faith</a:t>
            </a:r>
          </a:p>
        </p:txBody>
      </p:sp>
    </p:spTree>
    <p:extLst>
      <p:ext uri="{BB962C8B-B14F-4D97-AF65-F5344CB8AC3E}">
        <p14:creationId xmlns:p14="http://schemas.microsoft.com/office/powerpoint/2010/main" val="226259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</a:rPr>
              <a:t>Are You Ashamed of </a:t>
            </a:r>
            <a:r>
              <a:rPr lang="en-US" sz="4400" b="1" dirty="0" smtClean="0">
                <a:solidFill>
                  <a:srgbClr val="FFFFFF"/>
                </a:solidFill>
              </a:rPr>
              <a:t>Rejection for the Word of God?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1446"/>
            <a:ext cx="8229600" cy="5344717"/>
          </a:xfrm>
        </p:spPr>
        <p:txBody>
          <a:bodyPr>
            <a:normAutofit/>
          </a:bodyPr>
          <a:lstStyle/>
          <a:p>
            <a:pPr marL="0" lvl="2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Conclusion</a:t>
            </a:r>
          </a:p>
          <a:p>
            <a:pPr marL="0" lvl="2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571500" lvl="2" indent="-571500"/>
            <a:r>
              <a:rPr lang="en-US" sz="3400" dirty="0">
                <a:solidFill>
                  <a:srgbClr val="FFFFFF"/>
                </a:solidFill>
              </a:rPr>
              <a:t>Trust Christ to help you preach God’s word even when you are rejected</a:t>
            </a:r>
            <a:r>
              <a:rPr lang="en-US" sz="3400" dirty="0" smtClean="0">
                <a:solidFill>
                  <a:srgbClr val="FFFFFF"/>
                </a:solidFill>
              </a:rPr>
              <a:t>.</a:t>
            </a:r>
          </a:p>
          <a:p>
            <a:pPr marL="571500" lvl="2" indent="-571500"/>
            <a:r>
              <a:rPr lang="en-US" sz="3400" dirty="0">
                <a:solidFill>
                  <a:srgbClr val="FFFFFF"/>
                </a:solidFill>
              </a:rPr>
              <a:t>Rejections may face but it cannot stop us to preach the word with confidence for Christ empowers us.</a:t>
            </a:r>
          </a:p>
          <a:p>
            <a:pPr marL="0" lvl="2" indent="0" algn="ctr">
              <a:buNone/>
            </a:pPr>
            <a:endParaRPr lang="en-US" sz="4000" dirty="0">
              <a:solidFill>
                <a:srgbClr val="FFFFFF"/>
              </a:solidFill>
            </a:endParaRPr>
          </a:p>
          <a:p>
            <a:pPr marL="742950" lvl="2" indent="-742950">
              <a:buFont typeface="+mj-lt"/>
              <a:buAutoNum type="arabicPeriod" startAt="2"/>
            </a:pPr>
            <a:endParaRPr lang="en-US" sz="4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0286"/>
            <a:ext cx="8229600" cy="5295877"/>
          </a:xfrm>
        </p:spPr>
        <p:txBody>
          <a:bodyPr>
            <a:normAutofit/>
          </a:bodyPr>
          <a:lstStyle/>
          <a:p>
            <a:pPr marL="571500" lvl="0" indent="-571500">
              <a:buAutoNum type="romanUcPeriod"/>
            </a:pPr>
            <a:r>
              <a:rPr lang="en-US" sz="4000" dirty="0" smtClean="0">
                <a:solidFill>
                  <a:srgbClr val="FFFFFF"/>
                </a:solidFill>
              </a:rPr>
              <a:t>Do </a:t>
            </a:r>
            <a:r>
              <a:rPr lang="en-US" sz="4000" dirty="0">
                <a:solidFill>
                  <a:srgbClr val="FFFFFF"/>
                </a:solidFill>
              </a:rPr>
              <a:t>not be ashamed for the rejection of the Gospel (6:1-6</a:t>
            </a:r>
            <a:r>
              <a:rPr lang="en-US" sz="4000" dirty="0" smtClean="0">
                <a:solidFill>
                  <a:srgbClr val="FFFFFF"/>
                </a:solidFill>
              </a:rPr>
              <a:t>)</a:t>
            </a:r>
          </a:p>
          <a:p>
            <a:pPr marL="571500" lvl="0" indent="-571500">
              <a:buAutoNum type="romanUcPeriod"/>
            </a:pPr>
            <a:r>
              <a:rPr lang="en-US" sz="4000" dirty="0" smtClean="0">
                <a:solidFill>
                  <a:srgbClr val="FFFFFF"/>
                </a:solidFill>
              </a:rPr>
              <a:t>Do </a:t>
            </a:r>
            <a:r>
              <a:rPr lang="en-US" sz="4000" dirty="0">
                <a:solidFill>
                  <a:srgbClr val="FFFFFF"/>
                </a:solidFill>
              </a:rPr>
              <a:t>not be discouraged to preach God’s word (6:7-13</a:t>
            </a:r>
            <a:r>
              <a:rPr lang="en-US" sz="4000" dirty="0" smtClean="0">
                <a:solidFill>
                  <a:srgbClr val="FFFFFF"/>
                </a:solidFill>
              </a:rPr>
              <a:t>)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6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40080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Sermons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biblestudydownloads.com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99330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732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Non-Believer Family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748940" y="1417637"/>
            <a:ext cx="7693639" cy="476880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918277"/>
            <a:ext cx="8229600" cy="910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5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Are You Ashamed of Rejection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152" b="101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804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9608"/>
            <a:ext cx="8229600" cy="4986556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do you normally do when you face rejection?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Will </a:t>
            </a:r>
            <a:r>
              <a:rPr lang="en-US" dirty="0">
                <a:solidFill>
                  <a:srgbClr val="FFFFFF"/>
                </a:solidFill>
              </a:rPr>
              <a:t>you give up or you will continue to preach by trusting in Christ?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What </a:t>
            </a:r>
            <a:r>
              <a:rPr lang="en-US" dirty="0">
                <a:solidFill>
                  <a:srgbClr val="FFFFFF"/>
                </a:solidFill>
              </a:rPr>
              <a:t>does it mean to you to trust in Christ even when you are </a:t>
            </a:r>
            <a:r>
              <a:rPr lang="en-US" dirty="0" smtClean="0">
                <a:solidFill>
                  <a:srgbClr val="FFFFFF"/>
                </a:solidFill>
              </a:rPr>
              <a:t>rejected</a:t>
            </a:r>
            <a:r>
              <a:rPr lang="en-US" dirty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3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Mark 6:1-13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How </a:t>
            </a:r>
            <a:r>
              <a:rPr lang="en-US" dirty="0">
                <a:solidFill>
                  <a:srgbClr val="FFFFFF"/>
                </a:solidFill>
              </a:rPr>
              <a:t>do you handle rejections when you preaching the </a:t>
            </a:r>
            <a:r>
              <a:rPr lang="en-US" dirty="0" smtClean="0">
                <a:solidFill>
                  <a:srgbClr val="FFFFFF"/>
                </a:solidFill>
              </a:rPr>
              <a:t>Word </a:t>
            </a:r>
            <a:r>
              <a:rPr lang="en-US" dirty="0">
                <a:solidFill>
                  <a:srgbClr val="FFFFFF"/>
                </a:solidFill>
              </a:rPr>
              <a:t>of God? 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571500" lvl="0" indent="-571500">
              <a:buFont typeface="+mj-lt"/>
              <a:buAutoNum type="romanUcPeriod"/>
            </a:pPr>
            <a:r>
              <a:rPr lang="en-US" sz="4000" b="1" dirty="0" smtClean="0">
                <a:solidFill>
                  <a:srgbClr val="FFFFFF"/>
                </a:solidFill>
              </a:rPr>
              <a:t>Do </a:t>
            </a:r>
            <a:r>
              <a:rPr lang="en-US" sz="4000" b="1" dirty="0">
                <a:solidFill>
                  <a:srgbClr val="FFFFFF"/>
                </a:solidFill>
              </a:rPr>
              <a:t>not be ashamed </a:t>
            </a:r>
            <a:r>
              <a:rPr lang="en-US" sz="4000" b="1" dirty="0" smtClean="0">
                <a:solidFill>
                  <a:srgbClr val="FFFFFF"/>
                </a:solidFill>
              </a:rPr>
              <a:t>of </a:t>
            </a:r>
            <a:r>
              <a:rPr lang="en-US" sz="4000" b="1" dirty="0">
                <a:solidFill>
                  <a:srgbClr val="FFFFFF"/>
                </a:solidFill>
              </a:rPr>
              <a:t>the rejection </a:t>
            </a:r>
            <a:r>
              <a:rPr lang="en-US" sz="4000" b="1" dirty="0" smtClean="0">
                <a:solidFill>
                  <a:srgbClr val="FFFFFF"/>
                </a:solidFill>
              </a:rPr>
              <a:t>for </a:t>
            </a:r>
            <a:r>
              <a:rPr lang="en-US" sz="4000" b="1" dirty="0">
                <a:solidFill>
                  <a:srgbClr val="FFFFFF"/>
                </a:solidFill>
              </a:rPr>
              <a:t>the Gospel (6:1-6</a:t>
            </a:r>
            <a:r>
              <a:rPr lang="en-US" sz="4000" b="1" dirty="0" smtClean="0">
                <a:solidFill>
                  <a:srgbClr val="FFFFFF"/>
                </a:solidFill>
              </a:rPr>
              <a:t>)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3600" dirty="0" smtClean="0">
                <a:solidFill>
                  <a:srgbClr val="FFFFFF"/>
                </a:solidFill>
              </a:rPr>
              <a:t>Jesus faced rejection </a:t>
            </a:r>
            <a:r>
              <a:rPr lang="en-US" sz="3600" dirty="0">
                <a:solidFill>
                  <a:srgbClr val="FFFFFF"/>
                </a:solidFill>
              </a:rPr>
              <a:t>from </a:t>
            </a:r>
            <a:r>
              <a:rPr lang="en-US" sz="3600" dirty="0" smtClean="0">
                <a:solidFill>
                  <a:srgbClr val="FFFFFF"/>
                </a:solidFill>
              </a:rPr>
              <a:t>his hometown people</a:t>
            </a:r>
            <a:r>
              <a:rPr lang="en-US" sz="3600" dirty="0">
                <a:solidFill>
                  <a:srgbClr val="FFFFFF"/>
                </a:solidFill>
              </a:rPr>
              <a:t>. </a:t>
            </a:r>
            <a:endParaRPr lang="en-US" sz="3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5166"/>
            <a:ext cx="8229600" cy="536099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When a young pastor back to his home church.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7" y="1934633"/>
            <a:ext cx="5571066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1446"/>
            <a:ext cx="8229600" cy="5344717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B. Rejections </a:t>
            </a:r>
            <a:r>
              <a:rPr lang="en-US" sz="4000" dirty="0">
                <a:solidFill>
                  <a:srgbClr val="FFFFFF"/>
                </a:solidFill>
              </a:rPr>
              <a:t>did not cause Jesus stop to preach</a:t>
            </a:r>
            <a:r>
              <a:rPr lang="en-US" sz="4000" dirty="0" smtClean="0">
                <a:solidFill>
                  <a:srgbClr val="FFFFFF"/>
                </a:solidFill>
              </a:rPr>
              <a:t>.</a:t>
            </a:r>
          </a:p>
          <a:p>
            <a:pPr marL="0" lvl="1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i="1" dirty="0">
                <a:solidFill>
                  <a:schemeClr val="bg1"/>
                </a:solidFill>
              </a:rPr>
              <a:t>And He amazed their lack of faith. Then Jesus went around teaching from village to village.”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Mark 6:6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5" y="1888494"/>
            <a:ext cx="8547697" cy="463983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</a:rPr>
              <a:t>Testimony of </a:t>
            </a:r>
            <a:r>
              <a:rPr lang="en-US" sz="3600" dirty="0" err="1" smtClean="0">
                <a:solidFill>
                  <a:srgbClr val="FFFFFF"/>
                </a:solidFill>
              </a:rPr>
              <a:t>Kyon</a:t>
            </a:r>
            <a:r>
              <a:rPr lang="en-US" sz="3600" dirty="0" smtClean="0">
                <a:solidFill>
                  <a:srgbClr val="FFFFFF"/>
                </a:solidFill>
              </a:rPr>
              <a:t> Jun Soon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5752" cy="4525963"/>
          </a:xfrm>
        </p:spPr>
        <p:txBody>
          <a:bodyPr/>
          <a:lstStyle/>
          <a:p>
            <a:pPr marL="571500" indent="-571500">
              <a:buFont typeface="+mj-lt"/>
              <a:buAutoNum type="romanUcPeriod" startAt="2"/>
            </a:pPr>
            <a:r>
              <a:rPr lang="en-US" sz="4000" b="1" dirty="0" smtClean="0">
                <a:solidFill>
                  <a:srgbClr val="FFFFFF"/>
                </a:solidFill>
              </a:rPr>
              <a:t>Do </a:t>
            </a:r>
            <a:r>
              <a:rPr lang="en-US" sz="4000" b="1" dirty="0">
                <a:solidFill>
                  <a:srgbClr val="FFFFFF"/>
                </a:solidFill>
              </a:rPr>
              <a:t>not be discouraged to preach God’s </a:t>
            </a:r>
            <a:r>
              <a:rPr lang="en-US" sz="4000" b="1" dirty="0" smtClean="0">
                <a:solidFill>
                  <a:srgbClr val="FFFFFF"/>
                </a:solidFill>
              </a:rPr>
              <a:t>word (7-13)</a:t>
            </a:r>
          </a:p>
          <a:p>
            <a:pPr marL="0" indent="0">
              <a:buNone/>
            </a:pP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52" y="480113"/>
            <a:ext cx="4321527" cy="59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401</Words>
  <Application>Microsoft Macintosh PowerPoint</Application>
  <PresentationFormat>On-screen Show (4:3)</PresentationFormat>
  <Paragraphs>49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Orbit</vt:lpstr>
      <vt:lpstr>Handling Rejection Mark 6:1-13 Zhi Hong</vt:lpstr>
      <vt:lpstr>Non-Believer Family</vt:lpstr>
      <vt:lpstr>Are You Ashamed of Rejection?</vt:lpstr>
      <vt:lpstr>PowerPoint Presentation</vt:lpstr>
      <vt:lpstr>Mark 6:1-13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NT Sermons link at biblestudydownloads.com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 Hong Wang</dc:creator>
  <cp:lastModifiedBy>Rick Griffith</cp:lastModifiedBy>
  <cp:revision>66</cp:revision>
  <dcterms:created xsi:type="dcterms:W3CDTF">2013-04-01T03:36:51Z</dcterms:created>
  <dcterms:modified xsi:type="dcterms:W3CDTF">2015-09-20T04:29:05Z</dcterms:modified>
</cp:coreProperties>
</file>